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548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9525" y="0"/>
            <a:ext cx="12192000" cy="1000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p1" descr="A black and grey logo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76225" y="281781"/>
            <a:ext cx="1990990" cy="423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A close up of a logo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280899" y="226297"/>
            <a:ext cx="1644402" cy="5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" descr="A blue and black logo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21983" y="281780"/>
            <a:ext cx="1135004" cy="42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 descr="A circular logo with people and map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511755" y="136525"/>
            <a:ext cx="714375" cy="714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1490117" y="2406781"/>
            <a:ext cx="9144000" cy="97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 End-to-End Data Science Project with ChatGPT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-301207" y="1511390"/>
            <a:ext cx="1272664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2F549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TSP- AI ML Fundamentals (Capstone Project)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8562974" y="4068197"/>
            <a:ext cx="473392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PRESENTED BY:</a:t>
            </a:r>
            <a:endParaRPr lang="en-US" sz="2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KARTHIKA. T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810021237019</a:t>
            </a:r>
            <a:endParaRPr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281661" y="5451585"/>
            <a:ext cx="825958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Guided By: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Ramar Bose Sr. AI Master Trainer   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4248462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1085849" y="2110153"/>
            <a:ext cx="91249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Github link,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video recorded link (youtube/github),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PPT &amp; Report github link, Ramar Bose , 2024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THANK YOU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Google Shape;164;p23"/>
          <p:cNvSpPr txBox="1">
            <a:spLocks noGrp="1"/>
          </p:cNvSpPr>
          <p:nvPr>
            <p:ph type="ft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883171" y="12045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OUTLINE 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1685925" y="1618938"/>
            <a:ext cx="11019020" cy="523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System/Solution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  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Demo(photos / videos)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ftr" idx="11"/>
          </p:nvPr>
        </p:nvSpPr>
        <p:spPr>
          <a:xfrm>
            <a:off x="4083571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1047749" y="2127277"/>
            <a:ext cx="10106025" cy="319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This project aims to create a loan approval system using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ChatGPT's 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. It will analyze past loan data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predict creditworthiness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for new applicants. Integrating ChatGPT automates customer interactions, improving the loan application process. By combining analytics with conversational AI, it aims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boost accuracy and speed of approvals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enhancing the user experience for applicants and loan officers.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Solution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1"/>
          </p:nvPr>
        </p:nvSpPr>
        <p:spPr>
          <a:xfrm>
            <a:off x="1095375" y="2186353"/>
            <a:ext cx="10048875" cy="299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The proposed end-to-end data science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a loan dataset involves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preprocessing, feature engineering, and training a machine learning model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loan approval prediction. Integration of ChatGPT enables a conversational interface for user inquiries and assistance. Thorough testing ensures model accuracy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1057275" y="2110153"/>
            <a:ext cx="10067925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457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Clean and prepare loan dataset, handle missing values and outliers.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Feature engineering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Extract relevant information to enhance model performance.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model training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Train model (e.g., logistic regression, random forest) to predict loan approval/rejection based on historical data.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Integration of 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Enable conversational interface for user inquiries and assistance.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Testing and evaluation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Ensure model accuracy and effectiveness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Google Shape;123;p17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524000" y="1405717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681584" y="2572884"/>
            <a:ext cx="11152682" cy="52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10000"/>
          </a:bodyPr>
          <a:lstStyle/>
          <a:p>
            <a:pPr lvl="0">
              <a:spcBef>
                <a:spcPts val="0"/>
              </a:spcBef>
              <a:buSzPts val="260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github.com/KARTHIKA-810021237019/KARTHIKA-AU810021237019-NAAN-MUDHALVAN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410075" y="3524250"/>
            <a:ext cx="38957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  </a:t>
            </a: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Google Shape;129;p18"/>
          <p:cNvSpPr txBox="1">
            <a:spLocks/>
          </p:cNvSpPr>
          <p:nvPr/>
        </p:nvSpPr>
        <p:spPr>
          <a:xfrm>
            <a:off x="681584" y="4772068"/>
            <a:ext cx="11152682" cy="52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spcBef>
                <a:spcPts val="0"/>
              </a:spcBef>
              <a:buSzPts val="2600"/>
            </a:pPr>
            <a:r>
              <a:rPr lang="en-US" dirty="0"/>
              <a:t>https://youtu.be/dsJVQmE03sE</a:t>
            </a:r>
          </a:p>
          <a:p>
            <a:pPr>
              <a:spcBef>
                <a:spcPts val="0"/>
              </a:spcBef>
              <a:buSzPts val="2600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ctrTitle"/>
          </p:nvPr>
        </p:nvSpPr>
        <p:spPr>
          <a:xfrm>
            <a:off x="1479030" y="718838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en-US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Demo(Recorded Video)</a:t>
            </a:r>
            <a:endParaRPr sz="36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pic>
        <p:nvPicPr>
          <p:cNvPr id="3" name="Project demo video karthik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22475" y="1663700"/>
            <a:ext cx="8500734" cy="4489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Implementing an end-to-end data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a loan dataset enhances customer engagement and service efficiency in lending. Through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it facilitates seamless communication, providing instant assistance and guidance. Meticulous data preprocessing, model training, integration, and deployment ensure accurate and relevant responses, streamlining the user experience.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Continuous monitoring and updates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make the system adaptive and responsive to evolving user needs, optimizing loan management processes.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Google Shape;144;p20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 the future, leveraging ChatGPT for loan datasets offers exciting prospects. Advancements in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will enable sophisticated loan application systems. Integration of diverse data sources like social media or transaction history can enhance risk assessment.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Voice recognition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can improve accessibility. Collaboration with financial institutions and regulators can ensure trust and compliance. Overall, the future of ChatGPT in loan management holds great promise for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innovation and financial inclusion.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162</TotalTime>
  <Words>536</Words>
  <Application>Microsoft Office PowerPoint</Application>
  <PresentationFormat>Widescreen</PresentationFormat>
  <Paragraphs>51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Times New Roman</vt:lpstr>
      <vt:lpstr>Wingdings</vt:lpstr>
      <vt:lpstr>Office Theme</vt:lpstr>
      <vt:lpstr>An End-to-End Data Science Project with ChatGPT</vt:lpstr>
      <vt:lpstr>OUTLINE :</vt:lpstr>
      <vt:lpstr>Problem Statement</vt:lpstr>
      <vt:lpstr>Proposed Solution</vt:lpstr>
      <vt:lpstr>Algorithm &amp; Deployment</vt:lpstr>
      <vt:lpstr>GitHub Link</vt:lpstr>
      <vt:lpstr>Project Demo(Recorded Video)</vt:lpstr>
      <vt:lpstr>Conclusion</vt:lpstr>
      <vt:lpstr>Future Scope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End-to-End Data Science Project with ChatGPT</dc:title>
  <dc:creator>Kamalika</dc:creator>
  <cp:lastModifiedBy>Kamalika</cp:lastModifiedBy>
  <cp:revision>15</cp:revision>
  <dcterms:modified xsi:type="dcterms:W3CDTF">2024-04-22T14:12:36Z</dcterms:modified>
</cp:coreProperties>
</file>